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6" y="3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6A15-6E39-4FFA-B5DC-89EB633E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1371600"/>
            <a:ext cx="8127574" cy="273644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69311-3201-45EC-B973-82EC27DA5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4299358"/>
            <a:ext cx="8127574" cy="1187042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2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AE4B9-EDEF-4A2C-B464-332C5C62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4C951-4861-4549-8E72-CEECA89E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1401-5637-41BC-AC21-89105645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AD0E6-AD36-493C-9DC3-5ACC2059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B8558-FA83-4F6C-A6D1-2DF9D3F74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38299" y="2057399"/>
            <a:ext cx="8915401" cy="41148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DE619-0CC6-4480-ABDE-277D36BDF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91E6-BE35-4ECA-8AD1-E8EC09B8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F94606-B928-42D6-85CC-9576F60E3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18D8A-5002-491C-922A-E9624E2DB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882C6-2BE9-4E25-B8BB-A2346A2B0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BEFF9-B3BC-4C07-BF6C-2E3C91B5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4CF6-CDF1-4AFD-8319-71FD4FED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1A026-57F4-47F7-B4F0-E0D48E012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3747-9ADB-4FCC-89CE-6E84D134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EC9C6-5D7D-4249-8820-D4C99D0AE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35F7-46A1-40A9-ACD7-C49239926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5637-B780-4999-A87D-0039BC5A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9777F-E471-4CC5-B27B-137CB061E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5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DCB1D-064E-46DE-B533-7CDA331E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2748406"/>
            <a:ext cx="8115300" cy="273799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222C0-D002-4A94-BAFF-FD1A1CCA6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1371600"/>
            <a:ext cx="8115300" cy="133327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E7D7E-EC9F-4AA5-A559-EF556C6A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7A8EE-88C1-400C-A23F-656DC76B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245A4-F9C6-44E9-929F-78C657C8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2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DF34F-B65E-4FA0-87E8-8890F482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9382348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25A67-10CA-4531-93E1-39892C087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297" y="2057400"/>
            <a:ext cx="4553103" cy="41250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2BE36-0CAF-4D92-9AC2-9249276B9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2057400"/>
            <a:ext cx="4543647" cy="41250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36479-3B04-43BD-9B59-DBF6CA2BF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4449-57DB-41D2-B49E-694E7C13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0CC2C-E50B-47D2-B62F-D5C4C9CDA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530B-D0F2-4FC4-A10F-1E54EF82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0" y="755118"/>
            <a:ext cx="9378304" cy="122276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8865C-9D06-4FA3-BA3D-7187BB41B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56570-8F97-4B7E-A805-96925AC47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8300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7EF54-F63F-4730-99EE-0E472578F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87213" y="2034147"/>
            <a:ext cx="4529391" cy="681591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2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8453E-B012-4889-9F49-E1351532A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7213" y="2748405"/>
            <a:ext cx="4529391" cy="34412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FC47A-8514-4C98-B1BE-FF6CC666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D4301A-D375-4163-9488-27A9CDC6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D6105-4A37-4D4B-9BE8-715FB732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6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007F-6649-4D23-8869-C1CC29D00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B85A1-41F9-4BC1-9C40-3E5D5C042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23774-EAA9-47ED-87EF-EE2B29A2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26550-DD4D-45E2-8916-8314C5D0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5FACD-1A4D-49F3-8EA8-21B5C1A6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FD9DD-0E4E-4C36-AF85-B3EAD7FE6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E6F4C8-14FA-4405-85EE-ABF53FB0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E7C28-5DEE-493D-ABAD-38E4F2D7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21" y="1085481"/>
            <a:ext cx="365118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E79C5-E567-4F12-96B8-8BBEAE3D8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900" y="1132676"/>
            <a:ext cx="5289480" cy="4728374"/>
          </a:xfrm>
        </p:spPr>
        <p:txBody>
          <a:bodyPr/>
          <a:lstStyle>
            <a:lvl1pPr>
              <a:lnSpc>
                <a:spcPct val="110000"/>
              </a:lnSpc>
              <a:defRPr sz="32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3DF7F-0B5C-40CE-A65F-779FA7EF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5621" y="2748406"/>
            <a:ext cx="365118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2248C-1826-4833-9592-383B5873A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19DC-2646-42AD-897A-EB765DCB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238D7-4EEA-475B-B1CA-C44B89BEA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2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D65BE-C907-4660-A586-71C6A1D1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085481"/>
            <a:ext cx="3657600" cy="1657719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4C8A9-67DF-419C-B2FC-3A879CCEF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6900" y="1061885"/>
            <a:ext cx="5331069" cy="47755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A94A1-3058-402A-9C3F-2F210D91D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2748406"/>
            <a:ext cx="3657600" cy="3112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3CA50-C8D8-4F83-B2F6-BCE82586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1BCC-AD73-4203-A5A6-E62EB28B0FE6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7E5BE3-7B02-4281-BD90-C1FAAF636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E256D-ACD5-438F-BA6F-605E5260E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7F8FC-4B86-4690-8888-22AB2F781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2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1A689-589E-4A73-9313-EF44F7E4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299" y="685800"/>
            <a:ext cx="8915402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B11B8-9E77-4144-B9C1-FD164D9A1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8300" y="2057400"/>
            <a:ext cx="8915402" cy="4137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6E4CC-CF79-4C8D-9E5F-1BB517435A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1001475" y="1517536"/>
            <a:ext cx="28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B6D41BCC-AD73-4203-A5A6-E62EB28B0FE6}" type="datetimeFigureOut">
              <a:rPr lang="en-US" smtClean="0"/>
              <a:pPr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79449-05F6-4BC7-95DF-F04E1F161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118764" y="4237870"/>
            <a:ext cx="3344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17FE5-2D1F-4ECC-9460-08145C3B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8877" y="6319138"/>
            <a:ext cx="710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100" baseline="0">
                <a:solidFill>
                  <a:schemeClr val="tx1"/>
                </a:solidFill>
              </a:defRPr>
            </a:lvl1pPr>
          </a:lstStyle>
          <a:p>
            <a:fld id="{D637F8FC-4B86-4690-8888-22AB2F781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7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44DFB53-C7FE-4BC7-BA96-83262BE09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999B2F-D08C-6B1C-FA2C-38EFCBDED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8677" y="5127506"/>
            <a:ext cx="10994646" cy="771845"/>
          </a:xfrm>
        </p:spPr>
        <p:txBody>
          <a:bodyPr>
            <a:normAutofit/>
          </a:bodyPr>
          <a:lstStyle/>
          <a:p>
            <a:r>
              <a:rPr lang="pl-PL" sz="3200" dirty="0" err="1">
                <a:solidFill>
                  <a:schemeClr val="bg1"/>
                </a:solidFill>
              </a:rPr>
              <a:t>Title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FB1599D-1490-CEFE-DFDD-325C4D172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8677" y="5970267"/>
            <a:ext cx="10743774" cy="369517"/>
          </a:xfrm>
        </p:spPr>
        <p:txBody>
          <a:bodyPr>
            <a:normAutofit/>
          </a:bodyPr>
          <a:lstStyle/>
          <a:p>
            <a:r>
              <a:rPr lang="pl-PL" sz="1600" b="1" dirty="0" err="1">
                <a:solidFill>
                  <a:schemeClr val="bg1"/>
                </a:solidFill>
              </a:rPr>
              <a:t>Name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46590B-4125-5774-5148-7F2E21C4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4B3603-4C4A-82C8-C4A3-36AD705FD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9" y="2034540"/>
            <a:ext cx="8915402" cy="4137259"/>
          </a:xfrm>
        </p:spPr>
        <p:txBody>
          <a:bodyPr/>
          <a:lstStyle/>
          <a:p>
            <a:r>
              <a:rPr lang="pl-PL" dirty="0" err="1"/>
              <a:t>content</a:t>
            </a:r>
            <a:endParaRPr lang="pl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FE2B4AE8-6063-A724-F4B2-1E73BC0EB73C}"/>
              </a:ext>
            </a:extLst>
          </p:cNvPr>
          <p:cNvSpPr txBox="1">
            <a:spLocks/>
          </p:cNvSpPr>
          <p:nvPr/>
        </p:nvSpPr>
        <p:spPr>
          <a:xfrm>
            <a:off x="432070" y="6137351"/>
            <a:ext cx="8915402" cy="536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344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b="1" dirty="0" err="1"/>
              <a:t>annotation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9130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ncaseVTI">
  <a:themeElements>
    <a:clrScheme name="Encase">
      <a:dk1>
        <a:sysClr val="windowText" lastClr="000000"/>
      </a:dk1>
      <a:lt1>
        <a:sysClr val="window" lastClr="FFFFFF"/>
      </a:lt1>
      <a:dk2>
        <a:srgbClr val="1E2121"/>
      </a:dk2>
      <a:lt2>
        <a:srgbClr val="EFECEB"/>
      </a:lt2>
      <a:accent1>
        <a:srgbClr val="717059"/>
      </a:accent1>
      <a:accent2>
        <a:srgbClr val="B9A17E"/>
      </a:accent2>
      <a:accent3>
        <a:srgbClr val="766752"/>
      </a:accent3>
      <a:accent4>
        <a:srgbClr val="A28578"/>
      </a:accent4>
      <a:accent5>
        <a:srgbClr val="6E736D"/>
      </a:accent5>
      <a:accent6>
        <a:srgbClr val="BE8366"/>
      </a:accent6>
      <a:hlink>
        <a:srgbClr val="B5714F"/>
      </a:hlink>
      <a:folHlink>
        <a:srgbClr val="7B6B4C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caseVTI" id="{C293990F-FDB3-4ED3-8175-FB79CE5A2A12}" vid="{A5662C19-271F-459F-B4ED-861A98237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</Words>
  <Application>Microsoft Office PowerPoint</Application>
  <PresentationFormat>Panoramiczny</PresentationFormat>
  <Paragraphs>5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Arial</vt:lpstr>
      <vt:lpstr>Avenir Next LT Pro</vt:lpstr>
      <vt:lpstr>Avenir Next LT Pro Light</vt:lpstr>
      <vt:lpstr>EncaseVTI</vt:lpstr>
      <vt:lpstr>Title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wykładu</dc:title>
  <dc:creator>Marcin Werner</dc:creator>
  <cp:lastModifiedBy>Marcin Werner</cp:lastModifiedBy>
  <cp:revision>66</cp:revision>
  <dcterms:created xsi:type="dcterms:W3CDTF">2024-02-14T09:59:33Z</dcterms:created>
  <dcterms:modified xsi:type="dcterms:W3CDTF">2024-05-27T08:30:32Z</dcterms:modified>
</cp:coreProperties>
</file>